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sldIdLst>
    <p:sldId id="256" r:id="rId2"/>
  </p:sldIdLst>
  <p:sldSz cx="47548800" cy="31089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G Rugge" initials="MGR" lastIdx="1" clrIdx="0">
    <p:extLst>
      <p:ext uri="{19B8F6BF-5375-455C-9EA6-DF929625EA0E}">
        <p15:presenceInfo xmlns:p15="http://schemas.microsoft.com/office/powerpoint/2012/main" userId="S::ruggem@fiu.edu::d239574f-b5af-46ea-8664-adc707442c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6D285D-078A-8747-B443-E423DB21F4D9}" v="2" dt="2026-02-12T19:54:24.8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6301"/>
  </p:normalViewPr>
  <p:slideViewPr>
    <p:cSldViewPr snapToGrid="0" snapToObjects="1">
      <p:cViewPr>
        <p:scale>
          <a:sx n="33" d="100"/>
          <a:sy n="33" d="100"/>
        </p:scale>
        <p:origin x="600"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G Rugge" userId="d239574f-b5af-46ea-8664-adc707442cf4" providerId="ADAL" clId="{E385F3B8-D4B3-54AA-92E0-F8B78339D534}"/>
    <pc:docChg chg="custSel modSld">
      <pc:chgData name="Michael G Rugge" userId="d239574f-b5af-46ea-8664-adc707442cf4" providerId="ADAL" clId="{E385F3B8-D4B3-54AA-92E0-F8B78339D534}" dt="2026-02-12T19:54:24.831" v="14"/>
      <pc:docMkLst>
        <pc:docMk/>
      </pc:docMkLst>
      <pc:sldChg chg="addSp delSp modSp mod">
        <pc:chgData name="Michael G Rugge" userId="d239574f-b5af-46ea-8664-adc707442cf4" providerId="ADAL" clId="{E385F3B8-D4B3-54AA-92E0-F8B78339D534}" dt="2026-02-12T19:54:24.831" v="14"/>
        <pc:sldMkLst>
          <pc:docMk/>
          <pc:sldMk cId="679983705" sldId="256"/>
        </pc:sldMkLst>
        <pc:spChg chg="mod">
          <ac:chgData name="Michael G Rugge" userId="d239574f-b5af-46ea-8664-adc707442cf4" providerId="ADAL" clId="{E385F3B8-D4B3-54AA-92E0-F8B78339D534}" dt="2026-02-12T19:54:24.831" v="14"/>
          <ac:spMkLst>
            <pc:docMk/>
            <pc:sldMk cId="679983705" sldId="256"/>
            <ac:spMk id="12" creationId="{D01CFF67-C303-2140-A2EF-CFD90FBD1372}"/>
          </ac:spMkLst>
        </pc:spChg>
        <pc:spChg chg="mod">
          <ac:chgData name="Michael G Rugge" userId="d239574f-b5af-46ea-8664-adc707442cf4" providerId="ADAL" clId="{E385F3B8-D4B3-54AA-92E0-F8B78339D534}" dt="2026-02-12T19:47:45.021" v="0" actId="20577"/>
          <ac:spMkLst>
            <pc:docMk/>
            <pc:sldMk cId="679983705" sldId="256"/>
            <ac:spMk id="24" creationId="{A98E41B4-FC82-C64F-9737-808412CDF1F7}"/>
          </ac:spMkLst>
        </pc:spChg>
        <pc:picChg chg="add mod">
          <ac:chgData name="Michael G Rugge" userId="d239574f-b5af-46ea-8664-adc707442cf4" providerId="ADAL" clId="{E385F3B8-D4B3-54AA-92E0-F8B78339D534}" dt="2026-02-12T19:51:18.411" v="7" actId="14100"/>
          <ac:picMkLst>
            <pc:docMk/>
            <pc:sldMk cId="679983705" sldId="256"/>
            <ac:picMk id="3" creationId="{FF87F7D5-9522-5EF0-2B22-89C4034938E9}"/>
          </ac:picMkLst>
        </pc:picChg>
        <pc:picChg chg="del">
          <ac:chgData name="Michael G Rugge" userId="d239574f-b5af-46ea-8664-adc707442cf4" providerId="ADAL" clId="{E385F3B8-D4B3-54AA-92E0-F8B78339D534}" dt="2026-02-12T19:52:49.024" v="12" actId="478"/>
          <ac:picMkLst>
            <pc:docMk/>
            <pc:sldMk cId="679983705" sldId="256"/>
            <ac:picMk id="4" creationId="{799C23DB-D0F7-1B92-EE1E-D6AB01E20C9C}"/>
          </ac:picMkLst>
        </pc:picChg>
        <pc:picChg chg="del">
          <ac:chgData name="Michael G Rugge" userId="d239574f-b5af-46ea-8664-adc707442cf4" providerId="ADAL" clId="{E385F3B8-D4B3-54AA-92E0-F8B78339D534}" dt="2026-02-12T19:50:36.450" v="1" actId="478"/>
          <ac:picMkLst>
            <pc:docMk/>
            <pc:sldMk cId="679983705" sldId="256"/>
            <ac:picMk id="6" creationId="{B7E98AB1-BAA9-C3CB-5A1D-F09E7D1F5D89}"/>
          </ac:picMkLst>
        </pc:picChg>
        <pc:picChg chg="add mod">
          <ac:chgData name="Michael G Rugge" userId="d239574f-b5af-46ea-8664-adc707442cf4" providerId="ADAL" clId="{E385F3B8-D4B3-54AA-92E0-F8B78339D534}" dt="2026-02-12T19:52:54.859" v="13" actId="1076"/>
          <ac:picMkLst>
            <pc:docMk/>
            <pc:sldMk cId="679983705" sldId="256"/>
            <ac:picMk id="8" creationId="{AD0EA109-B9BA-1526-DF32-2B1B988D91E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66160" y="5088045"/>
            <a:ext cx="40416480" cy="10823787"/>
          </a:xfrm>
        </p:spPr>
        <p:txBody>
          <a:bodyPr anchor="b"/>
          <a:lstStyle>
            <a:lvl1pPr algn="ctr">
              <a:defRPr sz="27200"/>
            </a:lvl1pPr>
          </a:lstStyle>
          <a:p>
            <a:r>
              <a:rPr lang="en-US"/>
              <a:t>Click to edit Master title style</a:t>
            </a:r>
            <a:endParaRPr lang="en-US" dirty="0"/>
          </a:p>
        </p:txBody>
      </p:sp>
      <p:sp>
        <p:nvSpPr>
          <p:cNvPr id="3" name="Subtitle 2"/>
          <p:cNvSpPr>
            <a:spLocks noGrp="1"/>
          </p:cNvSpPr>
          <p:nvPr>
            <p:ph type="subTitle" idx="1"/>
          </p:nvPr>
        </p:nvSpPr>
        <p:spPr>
          <a:xfrm>
            <a:off x="5943600" y="16329239"/>
            <a:ext cx="35661600" cy="7506121"/>
          </a:xfrm>
        </p:spPr>
        <p:txBody>
          <a:bodyPr/>
          <a:lstStyle>
            <a:lvl1pPr marL="0" indent="0" algn="ctr">
              <a:buNone/>
              <a:defRPr sz="10880"/>
            </a:lvl1pPr>
            <a:lvl2pPr marL="2072625" indent="0" algn="ctr">
              <a:buNone/>
              <a:defRPr sz="9067"/>
            </a:lvl2pPr>
            <a:lvl3pPr marL="4145250" indent="0" algn="ctr">
              <a:buNone/>
              <a:defRPr sz="8160"/>
            </a:lvl3pPr>
            <a:lvl4pPr marL="6217874" indent="0" algn="ctr">
              <a:buNone/>
              <a:defRPr sz="7253"/>
            </a:lvl4pPr>
            <a:lvl5pPr marL="8290499" indent="0" algn="ctr">
              <a:buNone/>
              <a:defRPr sz="7253"/>
            </a:lvl5pPr>
            <a:lvl6pPr marL="10363124" indent="0" algn="ctr">
              <a:buNone/>
              <a:defRPr sz="7253"/>
            </a:lvl6pPr>
            <a:lvl7pPr marL="12435749" indent="0" algn="ctr">
              <a:buNone/>
              <a:defRPr sz="7253"/>
            </a:lvl7pPr>
            <a:lvl8pPr marL="14508373" indent="0" algn="ctr">
              <a:buNone/>
              <a:defRPr sz="7253"/>
            </a:lvl8pPr>
            <a:lvl9pPr marL="16580998" indent="0" algn="ctr">
              <a:buNone/>
              <a:defRPr sz="725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9F0E66-3E4B-4240-9008-86722521AF2A}" type="datetimeFigureOut">
              <a:rPr lang="en-US" smtClean="0"/>
              <a:t>2/12/26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A0413-F1CF-5E46-B59D-D137F7387390}" type="slidenum">
              <a:rPr lang="en-US" smtClean="0"/>
              <a:t>‹#›</a:t>
            </a:fld>
            <a:endParaRPr lang="en-US"/>
          </a:p>
        </p:txBody>
      </p:sp>
    </p:spTree>
    <p:extLst>
      <p:ext uri="{BB962C8B-B14F-4D97-AF65-F5344CB8AC3E}">
        <p14:creationId xmlns:p14="http://schemas.microsoft.com/office/powerpoint/2010/main" val="2010363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9F0E66-3E4B-4240-9008-86722521AF2A}" type="datetimeFigureOut">
              <a:rPr lang="en-US" smtClean="0"/>
              <a:t>2/12/26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A0413-F1CF-5E46-B59D-D137F7387390}" type="slidenum">
              <a:rPr lang="en-US" smtClean="0"/>
              <a:t>‹#›</a:t>
            </a:fld>
            <a:endParaRPr lang="en-US"/>
          </a:p>
        </p:txBody>
      </p:sp>
    </p:spTree>
    <p:extLst>
      <p:ext uri="{BB962C8B-B14F-4D97-AF65-F5344CB8AC3E}">
        <p14:creationId xmlns:p14="http://schemas.microsoft.com/office/powerpoint/2010/main" val="3745842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4027113" y="1655233"/>
            <a:ext cx="10252710" cy="263469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268983" y="1655233"/>
            <a:ext cx="30163770" cy="26346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9F0E66-3E4B-4240-9008-86722521AF2A}" type="datetimeFigureOut">
              <a:rPr lang="en-US" smtClean="0"/>
              <a:t>2/12/26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A0413-F1CF-5E46-B59D-D137F7387390}" type="slidenum">
              <a:rPr lang="en-US" smtClean="0"/>
              <a:t>‹#›</a:t>
            </a:fld>
            <a:endParaRPr lang="en-US"/>
          </a:p>
        </p:txBody>
      </p:sp>
    </p:spTree>
    <p:extLst>
      <p:ext uri="{BB962C8B-B14F-4D97-AF65-F5344CB8AC3E}">
        <p14:creationId xmlns:p14="http://schemas.microsoft.com/office/powerpoint/2010/main" val="3911696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9F0E66-3E4B-4240-9008-86722521AF2A}" type="datetimeFigureOut">
              <a:rPr lang="en-US" smtClean="0"/>
              <a:t>2/12/26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A0413-F1CF-5E46-B59D-D137F7387390}" type="slidenum">
              <a:rPr lang="en-US" smtClean="0"/>
              <a:t>‹#›</a:t>
            </a:fld>
            <a:endParaRPr lang="en-US"/>
          </a:p>
        </p:txBody>
      </p:sp>
    </p:spTree>
    <p:extLst>
      <p:ext uri="{BB962C8B-B14F-4D97-AF65-F5344CB8AC3E}">
        <p14:creationId xmlns:p14="http://schemas.microsoft.com/office/powerpoint/2010/main" val="4060307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44218" y="7750819"/>
            <a:ext cx="41010840" cy="12932408"/>
          </a:xfrm>
        </p:spPr>
        <p:txBody>
          <a:bodyPr anchor="b"/>
          <a:lstStyle>
            <a:lvl1pPr>
              <a:defRPr sz="27200"/>
            </a:lvl1pPr>
          </a:lstStyle>
          <a:p>
            <a:r>
              <a:rPr lang="en-US"/>
              <a:t>Click to edit Master title style</a:t>
            </a:r>
            <a:endParaRPr lang="en-US" dirty="0"/>
          </a:p>
        </p:txBody>
      </p:sp>
      <p:sp>
        <p:nvSpPr>
          <p:cNvPr id="3" name="Text Placeholder 2"/>
          <p:cNvSpPr>
            <a:spLocks noGrp="1"/>
          </p:cNvSpPr>
          <p:nvPr>
            <p:ph type="body" idx="1"/>
          </p:nvPr>
        </p:nvSpPr>
        <p:spPr>
          <a:xfrm>
            <a:off x="3244218" y="20805572"/>
            <a:ext cx="41010840" cy="6800848"/>
          </a:xfrm>
        </p:spPr>
        <p:txBody>
          <a:bodyPr/>
          <a:lstStyle>
            <a:lvl1pPr marL="0" indent="0">
              <a:buNone/>
              <a:defRPr sz="10880">
                <a:solidFill>
                  <a:schemeClr val="tx1"/>
                </a:solidFill>
              </a:defRPr>
            </a:lvl1pPr>
            <a:lvl2pPr marL="2072625" indent="0">
              <a:buNone/>
              <a:defRPr sz="9067">
                <a:solidFill>
                  <a:schemeClr val="tx1">
                    <a:tint val="75000"/>
                  </a:schemeClr>
                </a:solidFill>
              </a:defRPr>
            </a:lvl2pPr>
            <a:lvl3pPr marL="4145250" indent="0">
              <a:buNone/>
              <a:defRPr sz="8160">
                <a:solidFill>
                  <a:schemeClr val="tx1">
                    <a:tint val="75000"/>
                  </a:schemeClr>
                </a:solidFill>
              </a:defRPr>
            </a:lvl3pPr>
            <a:lvl4pPr marL="6217874" indent="0">
              <a:buNone/>
              <a:defRPr sz="7253">
                <a:solidFill>
                  <a:schemeClr val="tx1">
                    <a:tint val="75000"/>
                  </a:schemeClr>
                </a:solidFill>
              </a:defRPr>
            </a:lvl4pPr>
            <a:lvl5pPr marL="8290499" indent="0">
              <a:buNone/>
              <a:defRPr sz="7253">
                <a:solidFill>
                  <a:schemeClr val="tx1">
                    <a:tint val="75000"/>
                  </a:schemeClr>
                </a:solidFill>
              </a:defRPr>
            </a:lvl5pPr>
            <a:lvl6pPr marL="10363124" indent="0">
              <a:buNone/>
              <a:defRPr sz="7253">
                <a:solidFill>
                  <a:schemeClr val="tx1">
                    <a:tint val="75000"/>
                  </a:schemeClr>
                </a:solidFill>
              </a:defRPr>
            </a:lvl6pPr>
            <a:lvl7pPr marL="12435749" indent="0">
              <a:buNone/>
              <a:defRPr sz="7253">
                <a:solidFill>
                  <a:schemeClr val="tx1">
                    <a:tint val="75000"/>
                  </a:schemeClr>
                </a:solidFill>
              </a:defRPr>
            </a:lvl7pPr>
            <a:lvl8pPr marL="14508373" indent="0">
              <a:buNone/>
              <a:defRPr sz="7253">
                <a:solidFill>
                  <a:schemeClr val="tx1">
                    <a:tint val="75000"/>
                  </a:schemeClr>
                </a:solidFill>
              </a:defRPr>
            </a:lvl8pPr>
            <a:lvl9pPr marL="16580998" indent="0">
              <a:buNone/>
              <a:defRPr sz="725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9F0E66-3E4B-4240-9008-86722521AF2A}" type="datetimeFigureOut">
              <a:rPr lang="en-US" smtClean="0"/>
              <a:t>2/12/26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A0413-F1CF-5E46-B59D-D137F7387390}" type="slidenum">
              <a:rPr lang="en-US" smtClean="0"/>
              <a:t>‹#›</a:t>
            </a:fld>
            <a:endParaRPr lang="en-US"/>
          </a:p>
        </p:txBody>
      </p:sp>
    </p:spTree>
    <p:extLst>
      <p:ext uri="{BB962C8B-B14F-4D97-AF65-F5344CB8AC3E}">
        <p14:creationId xmlns:p14="http://schemas.microsoft.com/office/powerpoint/2010/main" val="618424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268980" y="8276166"/>
            <a:ext cx="20208240" cy="197260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4071580" y="8276166"/>
            <a:ext cx="20208240" cy="197260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9F0E66-3E4B-4240-9008-86722521AF2A}" type="datetimeFigureOut">
              <a:rPr lang="en-US" smtClean="0"/>
              <a:t>2/12/26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4A0413-F1CF-5E46-B59D-D137F7387390}" type="slidenum">
              <a:rPr lang="en-US" smtClean="0"/>
              <a:t>‹#›</a:t>
            </a:fld>
            <a:endParaRPr lang="en-US"/>
          </a:p>
        </p:txBody>
      </p:sp>
    </p:spTree>
    <p:extLst>
      <p:ext uri="{BB962C8B-B14F-4D97-AF65-F5344CB8AC3E}">
        <p14:creationId xmlns:p14="http://schemas.microsoft.com/office/powerpoint/2010/main" val="3437262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75173" y="1655240"/>
            <a:ext cx="41010840" cy="60092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3275178" y="7621272"/>
            <a:ext cx="20115368" cy="3735068"/>
          </a:xfrm>
        </p:spPr>
        <p:txBody>
          <a:bodyPr anchor="b"/>
          <a:lstStyle>
            <a:lvl1pPr marL="0" indent="0">
              <a:buNone/>
              <a:defRPr sz="10880" b="1"/>
            </a:lvl1pPr>
            <a:lvl2pPr marL="2072625" indent="0">
              <a:buNone/>
              <a:defRPr sz="9067" b="1"/>
            </a:lvl2pPr>
            <a:lvl3pPr marL="4145250" indent="0">
              <a:buNone/>
              <a:defRPr sz="8160" b="1"/>
            </a:lvl3pPr>
            <a:lvl4pPr marL="6217874" indent="0">
              <a:buNone/>
              <a:defRPr sz="7253" b="1"/>
            </a:lvl4pPr>
            <a:lvl5pPr marL="8290499" indent="0">
              <a:buNone/>
              <a:defRPr sz="7253" b="1"/>
            </a:lvl5pPr>
            <a:lvl6pPr marL="10363124" indent="0">
              <a:buNone/>
              <a:defRPr sz="7253" b="1"/>
            </a:lvl6pPr>
            <a:lvl7pPr marL="12435749" indent="0">
              <a:buNone/>
              <a:defRPr sz="7253" b="1"/>
            </a:lvl7pPr>
            <a:lvl8pPr marL="14508373" indent="0">
              <a:buNone/>
              <a:defRPr sz="7253" b="1"/>
            </a:lvl8pPr>
            <a:lvl9pPr marL="16580998" indent="0">
              <a:buNone/>
              <a:defRPr sz="7253" b="1"/>
            </a:lvl9pPr>
          </a:lstStyle>
          <a:p>
            <a:pPr lvl="0"/>
            <a:r>
              <a:rPr lang="en-US"/>
              <a:t>Click to edit Master text styles</a:t>
            </a:r>
          </a:p>
        </p:txBody>
      </p:sp>
      <p:sp>
        <p:nvSpPr>
          <p:cNvPr id="4" name="Content Placeholder 3"/>
          <p:cNvSpPr>
            <a:spLocks noGrp="1"/>
          </p:cNvSpPr>
          <p:nvPr>
            <p:ph sz="half" idx="2"/>
          </p:nvPr>
        </p:nvSpPr>
        <p:spPr>
          <a:xfrm>
            <a:off x="3275178" y="11356340"/>
            <a:ext cx="20115368" cy="16703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4071583" y="7621272"/>
            <a:ext cx="20214433" cy="3735068"/>
          </a:xfrm>
        </p:spPr>
        <p:txBody>
          <a:bodyPr anchor="b"/>
          <a:lstStyle>
            <a:lvl1pPr marL="0" indent="0">
              <a:buNone/>
              <a:defRPr sz="10880" b="1"/>
            </a:lvl1pPr>
            <a:lvl2pPr marL="2072625" indent="0">
              <a:buNone/>
              <a:defRPr sz="9067" b="1"/>
            </a:lvl2pPr>
            <a:lvl3pPr marL="4145250" indent="0">
              <a:buNone/>
              <a:defRPr sz="8160" b="1"/>
            </a:lvl3pPr>
            <a:lvl4pPr marL="6217874" indent="0">
              <a:buNone/>
              <a:defRPr sz="7253" b="1"/>
            </a:lvl4pPr>
            <a:lvl5pPr marL="8290499" indent="0">
              <a:buNone/>
              <a:defRPr sz="7253" b="1"/>
            </a:lvl5pPr>
            <a:lvl6pPr marL="10363124" indent="0">
              <a:buNone/>
              <a:defRPr sz="7253" b="1"/>
            </a:lvl6pPr>
            <a:lvl7pPr marL="12435749" indent="0">
              <a:buNone/>
              <a:defRPr sz="7253" b="1"/>
            </a:lvl7pPr>
            <a:lvl8pPr marL="14508373" indent="0">
              <a:buNone/>
              <a:defRPr sz="7253" b="1"/>
            </a:lvl8pPr>
            <a:lvl9pPr marL="16580998" indent="0">
              <a:buNone/>
              <a:defRPr sz="7253" b="1"/>
            </a:lvl9pPr>
          </a:lstStyle>
          <a:p>
            <a:pPr lvl="0"/>
            <a:r>
              <a:rPr lang="en-US"/>
              <a:t>Click to edit Master text styles</a:t>
            </a:r>
          </a:p>
        </p:txBody>
      </p:sp>
      <p:sp>
        <p:nvSpPr>
          <p:cNvPr id="6" name="Content Placeholder 5"/>
          <p:cNvSpPr>
            <a:spLocks noGrp="1"/>
          </p:cNvSpPr>
          <p:nvPr>
            <p:ph sz="quarter" idx="4"/>
          </p:nvPr>
        </p:nvSpPr>
        <p:spPr>
          <a:xfrm>
            <a:off x="24071583" y="11356340"/>
            <a:ext cx="20214433" cy="16703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9F0E66-3E4B-4240-9008-86722521AF2A}" type="datetimeFigureOut">
              <a:rPr lang="en-US" smtClean="0"/>
              <a:t>2/12/26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4A0413-F1CF-5E46-B59D-D137F7387390}" type="slidenum">
              <a:rPr lang="en-US" smtClean="0"/>
              <a:t>‹#›</a:t>
            </a:fld>
            <a:endParaRPr lang="en-US"/>
          </a:p>
        </p:txBody>
      </p:sp>
    </p:spTree>
    <p:extLst>
      <p:ext uri="{BB962C8B-B14F-4D97-AF65-F5344CB8AC3E}">
        <p14:creationId xmlns:p14="http://schemas.microsoft.com/office/powerpoint/2010/main" val="1855738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9F0E66-3E4B-4240-9008-86722521AF2A}" type="datetimeFigureOut">
              <a:rPr lang="en-US" smtClean="0"/>
              <a:t>2/12/26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4A0413-F1CF-5E46-B59D-D137F7387390}" type="slidenum">
              <a:rPr lang="en-US" smtClean="0"/>
              <a:t>‹#›</a:t>
            </a:fld>
            <a:endParaRPr lang="en-US"/>
          </a:p>
        </p:txBody>
      </p:sp>
    </p:spTree>
    <p:extLst>
      <p:ext uri="{BB962C8B-B14F-4D97-AF65-F5344CB8AC3E}">
        <p14:creationId xmlns:p14="http://schemas.microsoft.com/office/powerpoint/2010/main" val="3373620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9F0E66-3E4B-4240-9008-86722521AF2A}" type="datetimeFigureOut">
              <a:rPr lang="en-US" smtClean="0"/>
              <a:t>2/12/26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4A0413-F1CF-5E46-B59D-D137F7387390}" type="slidenum">
              <a:rPr lang="en-US" smtClean="0"/>
              <a:t>‹#›</a:t>
            </a:fld>
            <a:endParaRPr lang="en-US"/>
          </a:p>
        </p:txBody>
      </p:sp>
    </p:spTree>
    <p:extLst>
      <p:ext uri="{BB962C8B-B14F-4D97-AF65-F5344CB8AC3E}">
        <p14:creationId xmlns:p14="http://schemas.microsoft.com/office/powerpoint/2010/main" val="3406302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75173" y="2072640"/>
            <a:ext cx="15335726" cy="7254240"/>
          </a:xfrm>
        </p:spPr>
        <p:txBody>
          <a:bodyPr anchor="b"/>
          <a:lstStyle>
            <a:lvl1pPr>
              <a:defRPr sz="14507"/>
            </a:lvl1pPr>
          </a:lstStyle>
          <a:p>
            <a:r>
              <a:rPr lang="en-US"/>
              <a:t>Click to edit Master title style</a:t>
            </a:r>
            <a:endParaRPr lang="en-US" dirty="0"/>
          </a:p>
        </p:txBody>
      </p:sp>
      <p:sp>
        <p:nvSpPr>
          <p:cNvPr id="3" name="Content Placeholder 2"/>
          <p:cNvSpPr>
            <a:spLocks noGrp="1"/>
          </p:cNvSpPr>
          <p:nvPr>
            <p:ph idx="1"/>
          </p:nvPr>
        </p:nvSpPr>
        <p:spPr>
          <a:xfrm>
            <a:off x="20214433" y="4476333"/>
            <a:ext cx="24071580" cy="22093767"/>
          </a:xfrm>
        </p:spPr>
        <p:txBody>
          <a:bodyPr/>
          <a:lstStyle>
            <a:lvl1pPr>
              <a:defRPr sz="14507"/>
            </a:lvl1pPr>
            <a:lvl2pPr>
              <a:defRPr sz="12693"/>
            </a:lvl2pPr>
            <a:lvl3pPr>
              <a:defRPr sz="10880"/>
            </a:lvl3pPr>
            <a:lvl4pPr>
              <a:defRPr sz="9067"/>
            </a:lvl4pPr>
            <a:lvl5pPr>
              <a:defRPr sz="9067"/>
            </a:lvl5pPr>
            <a:lvl6pPr>
              <a:defRPr sz="9067"/>
            </a:lvl6pPr>
            <a:lvl7pPr>
              <a:defRPr sz="9067"/>
            </a:lvl7pPr>
            <a:lvl8pPr>
              <a:defRPr sz="9067"/>
            </a:lvl8pPr>
            <a:lvl9pPr>
              <a:defRPr sz="9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275173" y="9326880"/>
            <a:ext cx="15335726" cy="17279199"/>
          </a:xfrm>
        </p:spPr>
        <p:txBody>
          <a:bodyPr/>
          <a:lstStyle>
            <a:lvl1pPr marL="0" indent="0">
              <a:buNone/>
              <a:defRPr sz="7253"/>
            </a:lvl1pPr>
            <a:lvl2pPr marL="2072625" indent="0">
              <a:buNone/>
              <a:defRPr sz="6347"/>
            </a:lvl2pPr>
            <a:lvl3pPr marL="4145250" indent="0">
              <a:buNone/>
              <a:defRPr sz="5440"/>
            </a:lvl3pPr>
            <a:lvl4pPr marL="6217874" indent="0">
              <a:buNone/>
              <a:defRPr sz="4533"/>
            </a:lvl4pPr>
            <a:lvl5pPr marL="8290499" indent="0">
              <a:buNone/>
              <a:defRPr sz="4533"/>
            </a:lvl5pPr>
            <a:lvl6pPr marL="10363124" indent="0">
              <a:buNone/>
              <a:defRPr sz="4533"/>
            </a:lvl6pPr>
            <a:lvl7pPr marL="12435749" indent="0">
              <a:buNone/>
              <a:defRPr sz="4533"/>
            </a:lvl7pPr>
            <a:lvl8pPr marL="14508373" indent="0">
              <a:buNone/>
              <a:defRPr sz="4533"/>
            </a:lvl8pPr>
            <a:lvl9pPr marL="16580998" indent="0">
              <a:buNone/>
              <a:defRPr sz="4533"/>
            </a:lvl9pPr>
          </a:lstStyle>
          <a:p>
            <a:pPr lvl="0"/>
            <a:r>
              <a:rPr lang="en-US"/>
              <a:t>Click to edit Master text styles</a:t>
            </a:r>
          </a:p>
        </p:txBody>
      </p:sp>
      <p:sp>
        <p:nvSpPr>
          <p:cNvPr id="5" name="Date Placeholder 4"/>
          <p:cNvSpPr>
            <a:spLocks noGrp="1"/>
          </p:cNvSpPr>
          <p:nvPr>
            <p:ph type="dt" sz="half" idx="10"/>
          </p:nvPr>
        </p:nvSpPr>
        <p:spPr/>
        <p:txBody>
          <a:bodyPr/>
          <a:lstStyle/>
          <a:p>
            <a:fld id="{AA9F0E66-3E4B-4240-9008-86722521AF2A}" type="datetimeFigureOut">
              <a:rPr lang="en-US" smtClean="0"/>
              <a:t>2/12/26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4A0413-F1CF-5E46-B59D-D137F7387390}" type="slidenum">
              <a:rPr lang="en-US" smtClean="0"/>
              <a:t>‹#›</a:t>
            </a:fld>
            <a:endParaRPr lang="en-US"/>
          </a:p>
        </p:txBody>
      </p:sp>
    </p:spTree>
    <p:extLst>
      <p:ext uri="{BB962C8B-B14F-4D97-AF65-F5344CB8AC3E}">
        <p14:creationId xmlns:p14="http://schemas.microsoft.com/office/powerpoint/2010/main" val="1824891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75173" y="2072640"/>
            <a:ext cx="15335726" cy="7254240"/>
          </a:xfrm>
        </p:spPr>
        <p:txBody>
          <a:bodyPr anchor="b"/>
          <a:lstStyle>
            <a:lvl1pPr>
              <a:defRPr sz="14507"/>
            </a:lvl1pPr>
          </a:lstStyle>
          <a:p>
            <a:r>
              <a:rPr lang="en-US"/>
              <a:t>Click to edit Master title style</a:t>
            </a:r>
            <a:endParaRPr lang="en-US" dirty="0"/>
          </a:p>
        </p:txBody>
      </p:sp>
      <p:sp>
        <p:nvSpPr>
          <p:cNvPr id="3" name="Picture Placeholder 2"/>
          <p:cNvSpPr>
            <a:spLocks noGrp="1" noChangeAspect="1"/>
          </p:cNvSpPr>
          <p:nvPr>
            <p:ph type="pic" idx="1"/>
          </p:nvPr>
        </p:nvSpPr>
        <p:spPr>
          <a:xfrm>
            <a:off x="20214433" y="4476333"/>
            <a:ext cx="24071580" cy="22093767"/>
          </a:xfrm>
        </p:spPr>
        <p:txBody>
          <a:bodyPr anchor="t"/>
          <a:lstStyle>
            <a:lvl1pPr marL="0" indent="0">
              <a:buNone/>
              <a:defRPr sz="14507"/>
            </a:lvl1pPr>
            <a:lvl2pPr marL="2072625" indent="0">
              <a:buNone/>
              <a:defRPr sz="12693"/>
            </a:lvl2pPr>
            <a:lvl3pPr marL="4145250" indent="0">
              <a:buNone/>
              <a:defRPr sz="10880"/>
            </a:lvl3pPr>
            <a:lvl4pPr marL="6217874" indent="0">
              <a:buNone/>
              <a:defRPr sz="9067"/>
            </a:lvl4pPr>
            <a:lvl5pPr marL="8290499" indent="0">
              <a:buNone/>
              <a:defRPr sz="9067"/>
            </a:lvl5pPr>
            <a:lvl6pPr marL="10363124" indent="0">
              <a:buNone/>
              <a:defRPr sz="9067"/>
            </a:lvl6pPr>
            <a:lvl7pPr marL="12435749" indent="0">
              <a:buNone/>
              <a:defRPr sz="9067"/>
            </a:lvl7pPr>
            <a:lvl8pPr marL="14508373" indent="0">
              <a:buNone/>
              <a:defRPr sz="9067"/>
            </a:lvl8pPr>
            <a:lvl9pPr marL="16580998" indent="0">
              <a:buNone/>
              <a:defRPr sz="9067"/>
            </a:lvl9pPr>
          </a:lstStyle>
          <a:p>
            <a:r>
              <a:rPr lang="en-US"/>
              <a:t>Click icon to add picture</a:t>
            </a:r>
            <a:endParaRPr lang="en-US" dirty="0"/>
          </a:p>
        </p:txBody>
      </p:sp>
      <p:sp>
        <p:nvSpPr>
          <p:cNvPr id="4" name="Text Placeholder 3"/>
          <p:cNvSpPr>
            <a:spLocks noGrp="1"/>
          </p:cNvSpPr>
          <p:nvPr>
            <p:ph type="body" sz="half" idx="2"/>
          </p:nvPr>
        </p:nvSpPr>
        <p:spPr>
          <a:xfrm>
            <a:off x="3275173" y="9326880"/>
            <a:ext cx="15335726" cy="17279199"/>
          </a:xfrm>
        </p:spPr>
        <p:txBody>
          <a:bodyPr/>
          <a:lstStyle>
            <a:lvl1pPr marL="0" indent="0">
              <a:buNone/>
              <a:defRPr sz="7253"/>
            </a:lvl1pPr>
            <a:lvl2pPr marL="2072625" indent="0">
              <a:buNone/>
              <a:defRPr sz="6347"/>
            </a:lvl2pPr>
            <a:lvl3pPr marL="4145250" indent="0">
              <a:buNone/>
              <a:defRPr sz="5440"/>
            </a:lvl3pPr>
            <a:lvl4pPr marL="6217874" indent="0">
              <a:buNone/>
              <a:defRPr sz="4533"/>
            </a:lvl4pPr>
            <a:lvl5pPr marL="8290499" indent="0">
              <a:buNone/>
              <a:defRPr sz="4533"/>
            </a:lvl5pPr>
            <a:lvl6pPr marL="10363124" indent="0">
              <a:buNone/>
              <a:defRPr sz="4533"/>
            </a:lvl6pPr>
            <a:lvl7pPr marL="12435749" indent="0">
              <a:buNone/>
              <a:defRPr sz="4533"/>
            </a:lvl7pPr>
            <a:lvl8pPr marL="14508373" indent="0">
              <a:buNone/>
              <a:defRPr sz="4533"/>
            </a:lvl8pPr>
            <a:lvl9pPr marL="16580998" indent="0">
              <a:buNone/>
              <a:defRPr sz="4533"/>
            </a:lvl9pPr>
          </a:lstStyle>
          <a:p>
            <a:pPr lvl="0"/>
            <a:r>
              <a:rPr lang="en-US"/>
              <a:t>Click to edit Master text styles</a:t>
            </a:r>
          </a:p>
        </p:txBody>
      </p:sp>
      <p:sp>
        <p:nvSpPr>
          <p:cNvPr id="5" name="Date Placeholder 4"/>
          <p:cNvSpPr>
            <a:spLocks noGrp="1"/>
          </p:cNvSpPr>
          <p:nvPr>
            <p:ph type="dt" sz="half" idx="10"/>
          </p:nvPr>
        </p:nvSpPr>
        <p:spPr/>
        <p:txBody>
          <a:bodyPr/>
          <a:lstStyle/>
          <a:p>
            <a:fld id="{AA9F0E66-3E4B-4240-9008-86722521AF2A}" type="datetimeFigureOut">
              <a:rPr lang="en-US" smtClean="0"/>
              <a:t>2/12/26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4A0413-F1CF-5E46-B59D-D137F7387390}" type="slidenum">
              <a:rPr lang="en-US" smtClean="0"/>
              <a:t>‹#›</a:t>
            </a:fld>
            <a:endParaRPr lang="en-US"/>
          </a:p>
        </p:txBody>
      </p:sp>
    </p:spTree>
    <p:extLst>
      <p:ext uri="{BB962C8B-B14F-4D97-AF65-F5344CB8AC3E}">
        <p14:creationId xmlns:p14="http://schemas.microsoft.com/office/powerpoint/2010/main" val="3095736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68980" y="1655240"/>
            <a:ext cx="41010840" cy="600921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268980" y="8276166"/>
            <a:ext cx="41010840" cy="197260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268980" y="28815460"/>
            <a:ext cx="10698480" cy="1655233"/>
          </a:xfrm>
          <a:prstGeom prst="rect">
            <a:avLst/>
          </a:prstGeom>
        </p:spPr>
        <p:txBody>
          <a:bodyPr vert="horz" lIns="91440" tIns="45720" rIns="91440" bIns="45720" rtlCol="0" anchor="ctr"/>
          <a:lstStyle>
            <a:lvl1pPr algn="l">
              <a:defRPr sz="5440">
                <a:solidFill>
                  <a:schemeClr val="tx1">
                    <a:tint val="75000"/>
                  </a:schemeClr>
                </a:solidFill>
              </a:defRPr>
            </a:lvl1pPr>
          </a:lstStyle>
          <a:p>
            <a:fld id="{AA9F0E66-3E4B-4240-9008-86722521AF2A}" type="datetimeFigureOut">
              <a:rPr lang="en-US" smtClean="0"/>
              <a:t>2/12/26</a:t>
            </a:fld>
            <a:endParaRPr lang="en-US"/>
          </a:p>
        </p:txBody>
      </p:sp>
      <p:sp>
        <p:nvSpPr>
          <p:cNvPr id="5" name="Footer Placeholder 4"/>
          <p:cNvSpPr>
            <a:spLocks noGrp="1"/>
          </p:cNvSpPr>
          <p:nvPr>
            <p:ph type="ftr" sz="quarter" idx="3"/>
          </p:nvPr>
        </p:nvSpPr>
        <p:spPr>
          <a:xfrm>
            <a:off x="15750540" y="28815460"/>
            <a:ext cx="16047720" cy="1655233"/>
          </a:xfrm>
          <a:prstGeom prst="rect">
            <a:avLst/>
          </a:prstGeom>
        </p:spPr>
        <p:txBody>
          <a:bodyPr vert="horz" lIns="91440" tIns="45720" rIns="91440" bIns="45720" rtlCol="0" anchor="ctr"/>
          <a:lstStyle>
            <a:lvl1pPr algn="ctr">
              <a:defRPr sz="54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3581340" y="28815460"/>
            <a:ext cx="10698480" cy="1655233"/>
          </a:xfrm>
          <a:prstGeom prst="rect">
            <a:avLst/>
          </a:prstGeom>
        </p:spPr>
        <p:txBody>
          <a:bodyPr vert="horz" lIns="91440" tIns="45720" rIns="91440" bIns="45720" rtlCol="0" anchor="ctr"/>
          <a:lstStyle>
            <a:lvl1pPr algn="r">
              <a:defRPr sz="5440">
                <a:solidFill>
                  <a:schemeClr val="tx1">
                    <a:tint val="75000"/>
                  </a:schemeClr>
                </a:solidFill>
              </a:defRPr>
            </a:lvl1pPr>
          </a:lstStyle>
          <a:p>
            <a:fld id="{1E4A0413-F1CF-5E46-B59D-D137F7387390}" type="slidenum">
              <a:rPr lang="en-US" smtClean="0"/>
              <a:t>‹#›</a:t>
            </a:fld>
            <a:endParaRPr lang="en-US"/>
          </a:p>
        </p:txBody>
      </p:sp>
    </p:spTree>
    <p:extLst>
      <p:ext uri="{BB962C8B-B14F-4D97-AF65-F5344CB8AC3E}">
        <p14:creationId xmlns:p14="http://schemas.microsoft.com/office/powerpoint/2010/main" val="371848499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145250" rtl="0" eaLnBrk="1" latinLnBrk="0" hangingPunct="1">
        <a:lnSpc>
          <a:spcPct val="90000"/>
        </a:lnSpc>
        <a:spcBef>
          <a:spcPct val="0"/>
        </a:spcBef>
        <a:buNone/>
        <a:defRPr sz="19947" kern="1200">
          <a:solidFill>
            <a:schemeClr val="tx1"/>
          </a:solidFill>
          <a:latin typeface="+mj-lt"/>
          <a:ea typeface="+mj-ea"/>
          <a:cs typeface="+mj-cs"/>
        </a:defRPr>
      </a:lvl1pPr>
    </p:titleStyle>
    <p:bodyStyle>
      <a:lvl1pPr marL="1036312" indent="-1036312" algn="l" defTabSz="4145250" rtl="0" eaLnBrk="1" latinLnBrk="0" hangingPunct="1">
        <a:lnSpc>
          <a:spcPct val="90000"/>
        </a:lnSpc>
        <a:spcBef>
          <a:spcPts val="4533"/>
        </a:spcBef>
        <a:buFont typeface="Arial" panose="020B0604020202020204" pitchFamily="34" charset="0"/>
        <a:buChar char="•"/>
        <a:defRPr sz="12693" kern="1200">
          <a:solidFill>
            <a:schemeClr val="tx1"/>
          </a:solidFill>
          <a:latin typeface="+mn-lt"/>
          <a:ea typeface="+mn-ea"/>
          <a:cs typeface="+mn-cs"/>
        </a:defRPr>
      </a:lvl1pPr>
      <a:lvl2pPr marL="3108937" indent="-1036312" algn="l" defTabSz="4145250" rtl="0" eaLnBrk="1" latinLnBrk="0" hangingPunct="1">
        <a:lnSpc>
          <a:spcPct val="90000"/>
        </a:lnSpc>
        <a:spcBef>
          <a:spcPts val="2267"/>
        </a:spcBef>
        <a:buFont typeface="Arial" panose="020B0604020202020204" pitchFamily="34" charset="0"/>
        <a:buChar char="•"/>
        <a:defRPr sz="10880" kern="1200">
          <a:solidFill>
            <a:schemeClr val="tx1"/>
          </a:solidFill>
          <a:latin typeface="+mn-lt"/>
          <a:ea typeface="+mn-ea"/>
          <a:cs typeface="+mn-cs"/>
        </a:defRPr>
      </a:lvl2pPr>
      <a:lvl3pPr marL="5181562" indent="-1036312" algn="l" defTabSz="4145250" rtl="0" eaLnBrk="1" latinLnBrk="0" hangingPunct="1">
        <a:lnSpc>
          <a:spcPct val="90000"/>
        </a:lnSpc>
        <a:spcBef>
          <a:spcPts val="2267"/>
        </a:spcBef>
        <a:buFont typeface="Arial" panose="020B0604020202020204" pitchFamily="34" charset="0"/>
        <a:buChar char="•"/>
        <a:defRPr sz="9067" kern="1200">
          <a:solidFill>
            <a:schemeClr val="tx1"/>
          </a:solidFill>
          <a:latin typeface="+mn-lt"/>
          <a:ea typeface="+mn-ea"/>
          <a:cs typeface="+mn-cs"/>
        </a:defRPr>
      </a:lvl3pPr>
      <a:lvl4pPr marL="7254187" indent="-1036312" algn="l" defTabSz="4145250" rtl="0" eaLnBrk="1" latinLnBrk="0" hangingPunct="1">
        <a:lnSpc>
          <a:spcPct val="90000"/>
        </a:lnSpc>
        <a:spcBef>
          <a:spcPts val="2267"/>
        </a:spcBef>
        <a:buFont typeface="Arial" panose="020B0604020202020204" pitchFamily="34" charset="0"/>
        <a:buChar char="•"/>
        <a:defRPr sz="8160" kern="1200">
          <a:solidFill>
            <a:schemeClr val="tx1"/>
          </a:solidFill>
          <a:latin typeface="+mn-lt"/>
          <a:ea typeface="+mn-ea"/>
          <a:cs typeface="+mn-cs"/>
        </a:defRPr>
      </a:lvl4pPr>
      <a:lvl5pPr marL="9326811" indent="-1036312" algn="l" defTabSz="4145250" rtl="0" eaLnBrk="1" latinLnBrk="0" hangingPunct="1">
        <a:lnSpc>
          <a:spcPct val="90000"/>
        </a:lnSpc>
        <a:spcBef>
          <a:spcPts val="2267"/>
        </a:spcBef>
        <a:buFont typeface="Arial" panose="020B0604020202020204" pitchFamily="34" charset="0"/>
        <a:buChar char="•"/>
        <a:defRPr sz="8160" kern="1200">
          <a:solidFill>
            <a:schemeClr val="tx1"/>
          </a:solidFill>
          <a:latin typeface="+mn-lt"/>
          <a:ea typeface="+mn-ea"/>
          <a:cs typeface="+mn-cs"/>
        </a:defRPr>
      </a:lvl5pPr>
      <a:lvl6pPr marL="11399436" indent="-1036312" algn="l" defTabSz="4145250" rtl="0" eaLnBrk="1" latinLnBrk="0" hangingPunct="1">
        <a:lnSpc>
          <a:spcPct val="90000"/>
        </a:lnSpc>
        <a:spcBef>
          <a:spcPts val="2267"/>
        </a:spcBef>
        <a:buFont typeface="Arial" panose="020B0604020202020204" pitchFamily="34" charset="0"/>
        <a:buChar char="•"/>
        <a:defRPr sz="8160" kern="1200">
          <a:solidFill>
            <a:schemeClr val="tx1"/>
          </a:solidFill>
          <a:latin typeface="+mn-lt"/>
          <a:ea typeface="+mn-ea"/>
          <a:cs typeface="+mn-cs"/>
        </a:defRPr>
      </a:lvl6pPr>
      <a:lvl7pPr marL="13472061" indent="-1036312" algn="l" defTabSz="4145250" rtl="0" eaLnBrk="1" latinLnBrk="0" hangingPunct="1">
        <a:lnSpc>
          <a:spcPct val="90000"/>
        </a:lnSpc>
        <a:spcBef>
          <a:spcPts val="2267"/>
        </a:spcBef>
        <a:buFont typeface="Arial" panose="020B0604020202020204" pitchFamily="34" charset="0"/>
        <a:buChar char="•"/>
        <a:defRPr sz="8160" kern="1200">
          <a:solidFill>
            <a:schemeClr val="tx1"/>
          </a:solidFill>
          <a:latin typeface="+mn-lt"/>
          <a:ea typeface="+mn-ea"/>
          <a:cs typeface="+mn-cs"/>
        </a:defRPr>
      </a:lvl7pPr>
      <a:lvl8pPr marL="15544686" indent="-1036312" algn="l" defTabSz="4145250" rtl="0" eaLnBrk="1" latinLnBrk="0" hangingPunct="1">
        <a:lnSpc>
          <a:spcPct val="90000"/>
        </a:lnSpc>
        <a:spcBef>
          <a:spcPts val="2267"/>
        </a:spcBef>
        <a:buFont typeface="Arial" panose="020B0604020202020204" pitchFamily="34" charset="0"/>
        <a:buChar char="•"/>
        <a:defRPr sz="8160" kern="1200">
          <a:solidFill>
            <a:schemeClr val="tx1"/>
          </a:solidFill>
          <a:latin typeface="+mn-lt"/>
          <a:ea typeface="+mn-ea"/>
          <a:cs typeface="+mn-cs"/>
        </a:defRPr>
      </a:lvl8pPr>
      <a:lvl9pPr marL="17617310" indent="-1036312" algn="l" defTabSz="4145250" rtl="0" eaLnBrk="1" latinLnBrk="0" hangingPunct="1">
        <a:lnSpc>
          <a:spcPct val="90000"/>
        </a:lnSpc>
        <a:spcBef>
          <a:spcPts val="2267"/>
        </a:spcBef>
        <a:buFont typeface="Arial" panose="020B0604020202020204" pitchFamily="34" charset="0"/>
        <a:buChar char="•"/>
        <a:defRPr sz="8160" kern="1200">
          <a:solidFill>
            <a:schemeClr val="tx1"/>
          </a:solidFill>
          <a:latin typeface="+mn-lt"/>
          <a:ea typeface="+mn-ea"/>
          <a:cs typeface="+mn-cs"/>
        </a:defRPr>
      </a:lvl9pPr>
    </p:bodyStyle>
    <p:otherStyle>
      <a:defPPr>
        <a:defRPr lang="en-US"/>
      </a:defPPr>
      <a:lvl1pPr marL="0" algn="l" defTabSz="4145250" rtl="0" eaLnBrk="1" latinLnBrk="0" hangingPunct="1">
        <a:defRPr sz="8160" kern="1200">
          <a:solidFill>
            <a:schemeClr val="tx1"/>
          </a:solidFill>
          <a:latin typeface="+mn-lt"/>
          <a:ea typeface="+mn-ea"/>
          <a:cs typeface="+mn-cs"/>
        </a:defRPr>
      </a:lvl1pPr>
      <a:lvl2pPr marL="2072625" algn="l" defTabSz="4145250" rtl="0" eaLnBrk="1" latinLnBrk="0" hangingPunct="1">
        <a:defRPr sz="8160" kern="1200">
          <a:solidFill>
            <a:schemeClr val="tx1"/>
          </a:solidFill>
          <a:latin typeface="+mn-lt"/>
          <a:ea typeface="+mn-ea"/>
          <a:cs typeface="+mn-cs"/>
        </a:defRPr>
      </a:lvl2pPr>
      <a:lvl3pPr marL="4145250" algn="l" defTabSz="4145250" rtl="0" eaLnBrk="1" latinLnBrk="0" hangingPunct="1">
        <a:defRPr sz="8160" kern="1200">
          <a:solidFill>
            <a:schemeClr val="tx1"/>
          </a:solidFill>
          <a:latin typeface="+mn-lt"/>
          <a:ea typeface="+mn-ea"/>
          <a:cs typeface="+mn-cs"/>
        </a:defRPr>
      </a:lvl3pPr>
      <a:lvl4pPr marL="6217874" algn="l" defTabSz="4145250" rtl="0" eaLnBrk="1" latinLnBrk="0" hangingPunct="1">
        <a:defRPr sz="8160" kern="1200">
          <a:solidFill>
            <a:schemeClr val="tx1"/>
          </a:solidFill>
          <a:latin typeface="+mn-lt"/>
          <a:ea typeface="+mn-ea"/>
          <a:cs typeface="+mn-cs"/>
        </a:defRPr>
      </a:lvl4pPr>
      <a:lvl5pPr marL="8290499" algn="l" defTabSz="4145250" rtl="0" eaLnBrk="1" latinLnBrk="0" hangingPunct="1">
        <a:defRPr sz="8160" kern="1200">
          <a:solidFill>
            <a:schemeClr val="tx1"/>
          </a:solidFill>
          <a:latin typeface="+mn-lt"/>
          <a:ea typeface="+mn-ea"/>
          <a:cs typeface="+mn-cs"/>
        </a:defRPr>
      </a:lvl5pPr>
      <a:lvl6pPr marL="10363124" algn="l" defTabSz="4145250" rtl="0" eaLnBrk="1" latinLnBrk="0" hangingPunct="1">
        <a:defRPr sz="8160" kern="1200">
          <a:solidFill>
            <a:schemeClr val="tx1"/>
          </a:solidFill>
          <a:latin typeface="+mn-lt"/>
          <a:ea typeface="+mn-ea"/>
          <a:cs typeface="+mn-cs"/>
        </a:defRPr>
      </a:lvl6pPr>
      <a:lvl7pPr marL="12435749" algn="l" defTabSz="4145250" rtl="0" eaLnBrk="1" latinLnBrk="0" hangingPunct="1">
        <a:defRPr sz="8160" kern="1200">
          <a:solidFill>
            <a:schemeClr val="tx1"/>
          </a:solidFill>
          <a:latin typeface="+mn-lt"/>
          <a:ea typeface="+mn-ea"/>
          <a:cs typeface="+mn-cs"/>
        </a:defRPr>
      </a:lvl7pPr>
      <a:lvl8pPr marL="14508373" algn="l" defTabSz="4145250" rtl="0" eaLnBrk="1" latinLnBrk="0" hangingPunct="1">
        <a:defRPr sz="8160" kern="1200">
          <a:solidFill>
            <a:schemeClr val="tx1"/>
          </a:solidFill>
          <a:latin typeface="+mn-lt"/>
          <a:ea typeface="+mn-ea"/>
          <a:cs typeface="+mn-cs"/>
        </a:defRPr>
      </a:lvl8pPr>
      <a:lvl9pPr marL="16580998" algn="l" defTabSz="4145250" rtl="0" eaLnBrk="1" latinLnBrk="0" hangingPunct="1">
        <a:defRPr sz="8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celter.fiu.edu/research/proposals-and-reports/_assets/proposals-and-reports/fce-5-proposal.pdf"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01CFF67-C303-2140-A2EF-CFD90FBD1372}"/>
              </a:ext>
            </a:extLst>
          </p:cNvPr>
          <p:cNvSpPr txBox="1"/>
          <p:nvPr/>
        </p:nvSpPr>
        <p:spPr>
          <a:xfrm>
            <a:off x="33507290" y="27066714"/>
            <a:ext cx="13435092" cy="3231654"/>
          </a:xfrm>
          <a:prstGeom prst="rect">
            <a:avLst/>
          </a:prstGeom>
          <a:noFill/>
        </p:spPr>
        <p:txBody>
          <a:bodyPr wrap="square" rtlCol="0">
            <a:spAutoFit/>
          </a:bodyPr>
          <a:lstStyle/>
          <a:p>
            <a:pPr algn="just"/>
            <a:r>
              <a:rPr lang="en-US" sz="3400" dirty="0">
                <a:latin typeface="Arial" panose="020B0604020202020204" pitchFamily="34" charset="0"/>
                <a:cs typeface="Arial" panose="020B0604020202020204" pitchFamily="34" charset="0"/>
              </a:rPr>
              <a:t>This material is based upon work supported by the National Science Foundation through the Florida Coastal Everglades Long-Term Ecological Research program under Cooperative Agreement DEB-2424122. Any opinions, findings, conclusions, or recommendations expressed in the material are those of the author(s) and do not necessarily reflect the views of the National Science Foundation.</a:t>
            </a:r>
          </a:p>
        </p:txBody>
      </p:sp>
      <p:sp>
        <p:nvSpPr>
          <p:cNvPr id="13" name="TextBox 12">
            <a:extLst>
              <a:ext uri="{FF2B5EF4-FFF2-40B4-BE49-F238E27FC236}">
                <a16:creationId xmlns:a16="http://schemas.microsoft.com/office/drawing/2014/main" id="{D32E45B0-B002-4A40-89EA-D5860412D901}"/>
              </a:ext>
            </a:extLst>
          </p:cNvPr>
          <p:cNvSpPr txBox="1"/>
          <p:nvPr/>
        </p:nvSpPr>
        <p:spPr>
          <a:xfrm>
            <a:off x="5486400" y="610806"/>
            <a:ext cx="36576000" cy="1572768"/>
          </a:xfrm>
          <a:prstGeom prst="rect">
            <a:avLst/>
          </a:prstGeom>
          <a:noFill/>
        </p:spPr>
        <p:txBody>
          <a:bodyPr wrap="square" rtlCol="0">
            <a:spAutoFit/>
          </a:bodyPr>
          <a:lstStyle/>
          <a:p>
            <a:pPr algn="ctr"/>
            <a:r>
              <a:rPr lang="en-US" sz="9600" dirty="0">
                <a:latin typeface="Arial" panose="020B0604020202020204" pitchFamily="34" charset="0"/>
                <a:cs typeface="Arial" panose="020B0604020202020204" pitchFamily="34" charset="0"/>
              </a:rPr>
              <a:t>Poster Title</a:t>
            </a:r>
          </a:p>
        </p:txBody>
      </p:sp>
      <p:sp>
        <p:nvSpPr>
          <p:cNvPr id="17" name="TextBox 16">
            <a:extLst>
              <a:ext uri="{FF2B5EF4-FFF2-40B4-BE49-F238E27FC236}">
                <a16:creationId xmlns:a16="http://schemas.microsoft.com/office/drawing/2014/main" id="{6CACB328-BAB5-C943-A667-1B06D1035FA6}"/>
              </a:ext>
            </a:extLst>
          </p:cNvPr>
          <p:cNvSpPr txBox="1"/>
          <p:nvPr/>
        </p:nvSpPr>
        <p:spPr>
          <a:xfrm>
            <a:off x="5486400" y="2696131"/>
            <a:ext cx="36576000" cy="923544"/>
          </a:xfrm>
          <a:prstGeom prst="rect">
            <a:avLst/>
          </a:prstGeom>
          <a:noFill/>
        </p:spPr>
        <p:txBody>
          <a:bodyPr wrap="square" rtlCol="0">
            <a:spAutoFit/>
          </a:bodyPr>
          <a:lstStyle/>
          <a:p>
            <a:pPr algn="ctr"/>
            <a:r>
              <a:rPr lang="en-US" sz="5400" dirty="0">
                <a:latin typeface="Arial" panose="020B0604020202020204" pitchFamily="34" charset="0"/>
                <a:cs typeface="Arial" panose="020B0604020202020204" pitchFamily="34" charset="0"/>
              </a:rPr>
              <a:t>Poster Authors</a:t>
            </a:r>
          </a:p>
        </p:txBody>
      </p:sp>
      <p:sp>
        <p:nvSpPr>
          <p:cNvPr id="18" name="Rectangle 17">
            <a:extLst>
              <a:ext uri="{FF2B5EF4-FFF2-40B4-BE49-F238E27FC236}">
                <a16:creationId xmlns:a16="http://schemas.microsoft.com/office/drawing/2014/main" id="{77747D74-07DD-A741-A5B5-7216FB6287C9}"/>
              </a:ext>
            </a:extLst>
          </p:cNvPr>
          <p:cNvSpPr/>
          <p:nvPr/>
        </p:nvSpPr>
        <p:spPr>
          <a:xfrm flipV="1">
            <a:off x="0" y="4129831"/>
            <a:ext cx="47548800" cy="121921"/>
          </a:xfrm>
          <a:prstGeom prst="rect">
            <a:avLst/>
          </a:prstGeom>
          <a:gradFill flip="none" rotWithShape="1">
            <a:gsLst>
              <a:gs pos="51000">
                <a:schemeClr val="accent1"/>
              </a:gs>
              <a:gs pos="25000">
                <a:schemeClr val="accent1"/>
              </a:gs>
              <a:gs pos="75000">
                <a:schemeClr val="accent1"/>
              </a:gs>
              <a:gs pos="1000">
                <a:srgbClr val="101968"/>
              </a:gs>
              <a:gs pos="100000">
                <a:srgbClr val="10196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i="1" dirty="0">
              <a:latin typeface="Arial" panose="020B0604020202020204" pitchFamily="34" charset="0"/>
              <a:cs typeface="Arial" panose="020B0604020202020204" pitchFamily="34" charset="0"/>
            </a:endParaRPr>
          </a:p>
        </p:txBody>
      </p:sp>
      <p:pic>
        <p:nvPicPr>
          <p:cNvPr id="20" name="Picture 19" descr="A picture containing icon&#10;&#10;Description automatically generated">
            <a:extLst>
              <a:ext uri="{FF2B5EF4-FFF2-40B4-BE49-F238E27FC236}">
                <a16:creationId xmlns:a16="http://schemas.microsoft.com/office/drawing/2014/main" id="{17F51A7C-9AEA-2948-B0DD-566749840C68}"/>
              </a:ext>
            </a:extLst>
          </p:cNvPr>
          <p:cNvPicPr>
            <a:picLocks noChangeAspect="1"/>
          </p:cNvPicPr>
          <p:nvPr/>
        </p:nvPicPr>
        <p:blipFill>
          <a:blip r:embed="rId2"/>
          <a:stretch>
            <a:fillRect/>
          </a:stretch>
        </p:blipFill>
        <p:spPr>
          <a:xfrm>
            <a:off x="1231257" y="26788784"/>
            <a:ext cx="3798277" cy="3787517"/>
          </a:xfrm>
          <a:prstGeom prst="rect">
            <a:avLst/>
          </a:prstGeom>
        </p:spPr>
      </p:pic>
      <p:sp>
        <p:nvSpPr>
          <p:cNvPr id="21" name="TextBox 20">
            <a:extLst>
              <a:ext uri="{FF2B5EF4-FFF2-40B4-BE49-F238E27FC236}">
                <a16:creationId xmlns:a16="http://schemas.microsoft.com/office/drawing/2014/main" id="{3B77AAC7-960C-164E-B0B1-0D4BED12C7C3}"/>
              </a:ext>
            </a:extLst>
          </p:cNvPr>
          <p:cNvSpPr txBox="1"/>
          <p:nvPr/>
        </p:nvSpPr>
        <p:spPr>
          <a:xfrm>
            <a:off x="9643359" y="28174710"/>
            <a:ext cx="11392862" cy="1015663"/>
          </a:xfrm>
          <a:prstGeom prst="rect">
            <a:avLst/>
          </a:prstGeom>
          <a:noFill/>
        </p:spPr>
        <p:txBody>
          <a:bodyPr wrap="none" rtlCol="0">
            <a:spAutoFit/>
          </a:bodyPr>
          <a:lstStyle/>
          <a:p>
            <a:r>
              <a:rPr lang="en-US" sz="6000" dirty="0">
                <a:latin typeface="Arial" panose="020B0604020202020204" pitchFamily="34" charset="0"/>
                <a:cs typeface="Arial" panose="020B0604020202020204" pitchFamily="34" charset="0"/>
              </a:rPr>
              <a:t>Include organization logo(s) here</a:t>
            </a:r>
          </a:p>
        </p:txBody>
      </p:sp>
      <p:sp>
        <p:nvSpPr>
          <p:cNvPr id="22" name="TextBox 21">
            <a:extLst>
              <a:ext uri="{FF2B5EF4-FFF2-40B4-BE49-F238E27FC236}">
                <a16:creationId xmlns:a16="http://schemas.microsoft.com/office/drawing/2014/main" id="{F8917C90-3314-274D-AADA-11C5C72814F0}"/>
              </a:ext>
            </a:extLst>
          </p:cNvPr>
          <p:cNvSpPr txBox="1"/>
          <p:nvPr/>
        </p:nvSpPr>
        <p:spPr>
          <a:xfrm>
            <a:off x="883418" y="4421378"/>
            <a:ext cx="45781964" cy="1938992"/>
          </a:xfrm>
          <a:prstGeom prst="rect">
            <a:avLst/>
          </a:prstGeom>
          <a:noFill/>
        </p:spPr>
        <p:txBody>
          <a:bodyPr wrap="square" rtlCol="0">
            <a:spAutoFit/>
          </a:bodyPr>
          <a:lstStyle/>
          <a:p>
            <a:pPr algn="ctr"/>
            <a:r>
              <a:rPr lang="en-US" sz="6000" dirty="0">
                <a:highlight>
                  <a:srgbClr val="FFFF00"/>
                </a:highlight>
                <a:latin typeface="Arial" panose="020B0604020202020204" pitchFamily="34" charset="0"/>
                <a:cs typeface="Arial" panose="020B0604020202020204" pitchFamily="34" charset="0"/>
              </a:rPr>
              <a:t>Include the content of your poster here.</a:t>
            </a:r>
          </a:p>
          <a:p>
            <a:pPr algn="ctr"/>
            <a:r>
              <a:rPr lang="en-US" sz="6000" dirty="0">
                <a:highlight>
                  <a:srgbClr val="FFFF00"/>
                </a:highlight>
                <a:latin typeface="Arial" panose="020B0604020202020204" pitchFamily="34" charset="0"/>
                <a:cs typeface="Arial" panose="020B0604020202020204" pitchFamily="34" charset="0"/>
              </a:rPr>
              <a:t>Please reflect on how your research addresses the </a:t>
            </a:r>
            <a:r>
              <a:rPr lang="en-US" sz="6000" dirty="0">
                <a:highlight>
                  <a:srgbClr val="FFFF00"/>
                </a:highlight>
                <a:latin typeface="Arial" panose="020B0604020202020204" pitchFamily="34" charset="0"/>
                <a:cs typeface="Arial" panose="020B0604020202020204" pitchFamily="34" charset="0"/>
                <a:hlinkClick r:id="rId3"/>
              </a:rPr>
              <a:t>FCE V proposal </a:t>
            </a:r>
            <a:r>
              <a:rPr lang="en-US" sz="6000" dirty="0">
                <a:highlight>
                  <a:srgbClr val="FFFF00"/>
                </a:highlight>
                <a:latin typeface="Arial" panose="020B0604020202020204" pitchFamily="34" charset="0"/>
                <a:cs typeface="Arial" panose="020B0604020202020204" pitchFamily="34" charset="0"/>
              </a:rPr>
              <a:t>questions and conceptual framework as you prepare your poster.</a:t>
            </a:r>
          </a:p>
        </p:txBody>
      </p:sp>
      <p:sp>
        <p:nvSpPr>
          <p:cNvPr id="23" name="Rectangle 22">
            <a:extLst>
              <a:ext uri="{FF2B5EF4-FFF2-40B4-BE49-F238E27FC236}">
                <a16:creationId xmlns:a16="http://schemas.microsoft.com/office/drawing/2014/main" id="{2EACFA3B-F7CD-BA4D-8F9D-11EE6A72F0C3}"/>
              </a:ext>
            </a:extLst>
          </p:cNvPr>
          <p:cNvSpPr/>
          <p:nvPr/>
        </p:nvSpPr>
        <p:spPr>
          <a:xfrm flipV="1">
            <a:off x="35169" y="26477996"/>
            <a:ext cx="47548800" cy="121921"/>
          </a:xfrm>
          <a:prstGeom prst="rect">
            <a:avLst/>
          </a:prstGeom>
          <a:gradFill flip="none" rotWithShape="1">
            <a:gsLst>
              <a:gs pos="51000">
                <a:schemeClr val="accent1"/>
              </a:gs>
              <a:gs pos="25000">
                <a:schemeClr val="accent1"/>
              </a:gs>
              <a:gs pos="75000">
                <a:schemeClr val="accent1"/>
              </a:gs>
              <a:gs pos="1000">
                <a:srgbClr val="101968"/>
              </a:gs>
              <a:gs pos="100000">
                <a:srgbClr val="10196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i="1"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A98E41B4-FC82-C64F-9737-808412CDF1F7}"/>
              </a:ext>
            </a:extLst>
          </p:cNvPr>
          <p:cNvSpPr txBox="1"/>
          <p:nvPr/>
        </p:nvSpPr>
        <p:spPr>
          <a:xfrm>
            <a:off x="1231257" y="6914201"/>
            <a:ext cx="25421651" cy="19297590"/>
          </a:xfrm>
          <a:prstGeom prst="rect">
            <a:avLst/>
          </a:prstGeom>
          <a:noFill/>
        </p:spPr>
        <p:txBody>
          <a:bodyPr wrap="square">
            <a:spAutoFit/>
          </a:bodyPr>
          <a:lstStyle/>
          <a:p>
            <a:r>
              <a:rPr lang="en-US" sz="4800" dirty="0">
                <a:effectLst/>
                <a:latin typeface="Arial" panose="020B0604020202020204" pitchFamily="34" charset="0"/>
                <a:cs typeface="Arial" panose="020B0604020202020204" pitchFamily="34" charset="0"/>
              </a:rPr>
              <a:t>Question 1 (Climate Variability): How are temperatures and the timing and magnitude of precipitation changing in urban and non-urban regions of coastal landscapes?</a:t>
            </a:r>
          </a:p>
          <a:p>
            <a:endParaRPr lang="en-US" sz="4800" dirty="0">
              <a:latin typeface="Arial" panose="020B0604020202020204" pitchFamily="34" charset="0"/>
              <a:cs typeface="Arial" panose="020B0604020202020204" pitchFamily="34" charset="0"/>
            </a:endParaRPr>
          </a:p>
          <a:p>
            <a:r>
              <a:rPr lang="en-US" sz="4800" dirty="0">
                <a:latin typeface="Arial" panose="020B0604020202020204" pitchFamily="34" charset="0"/>
                <a:cs typeface="Arial" panose="020B0604020202020204" pitchFamily="34" charset="0"/>
              </a:rPr>
              <a:t>Question 2 (Hydrologic Resources &amp; Stressors): How are amplified hydrologic presses and pulses changing spatiotemporal variability in surface water and groundwater chemistries?</a:t>
            </a:r>
          </a:p>
          <a:p>
            <a:endParaRPr lang="en-US" sz="4800" dirty="0">
              <a:latin typeface="Arial" panose="020B0604020202020204" pitchFamily="34" charset="0"/>
              <a:cs typeface="Arial" panose="020B0604020202020204" pitchFamily="34" charset="0"/>
            </a:endParaRPr>
          </a:p>
          <a:p>
            <a:r>
              <a:rPr lang="en-US" sz="4800" dirty="0">
                <a:latin typeface="Arial" panose="020B0604020202020204" pitchFamily="34" charset="0"/>
                <a:cs typeface="Arial" panose="020B0604020202020204" pitchFamily="34" charset="0"/>
              </a:rPr>
              <a:t>Question 3 (Vegetation): How are increases in hydrologic presses and pulses changing the structure (composition, distribution), and function (productivity) of coastal macrophyte and microbial mat communities?</a:t>
            </a:r>
          </a:p>
          <a:p>
            <a:endParaRPr lang="en-US" sz="4800" dirty="0">
              <a:latin typeface="Arial" panose="020B0604020202020204" pitchFamily="34" charset="0"/>
              <a:cs typeface="Arial" panose="020B0604020202020204" pitchFamily="34" charset="0"/>
            </a:endParaRPr>
          </a:p>
          <a:p>
            <a:r>
              <a:rPr lang="en-US" sz="4800" dirty="0">
                <a:latin typeface="Arial" panose="020B0604020202020204" pitchFamily="34" charset="0"/>
                <a:cs typeface="Arial" panose="020B0604020202020204" pitchFamily="34" charset="0"/>
              </a:rPr>
              <a:t>Question 4 (Consumers): How will increasing hydrologic presses and pulses influence basal resources and energy pathways across freshwater-to-marine gradients to determine the</a:t>
            </a:r>
          </a:p>
          <a:p>
            <a:r>
              <a:rPr lang="en-US" sz="4800" dirty="0">
                <a:latin typeface="Arial" panose="020B0604020202020204" pitchFamily="34" charset="0"/>
                <a:cs typeface="Arial" panose="020B0604020202020204" pitchFamily="34" charset="0"/>
              </a:rPr>
              <a:t>structure and function of coastal food webs?</a:t>
            </a:r>
          </a:p>
          <a:p>
            <a:endParaRPr lang="en-US" sz="4800" dirty="0">
              <a:latin typeface="Arial" panose="020B0604020202020204" pitchFamily="34" charset="0"/>
              <a:cs typeface="Arial" panose="020B0604020202020204" pitchFamily="34" charset="0"/>
            </a:endParaRPr>
          </a:p>
          <a:p>
            <a:r>
              <a:rPr lang="en-US" sz="4800" dirty="0">
                <a:latin typeface="Arial" panose="020B0604020202020204" pitchFamily="34" charset="0"/>
                <a:cs typeface="Arial" panose="020B0604020202020204" pitchFamily="34" charset="0"/>
              </a:rPr>
              <a:t>Question 5 (Detritus &amp; Microbes): How are increasing hydrologic presses and pulses of fresh and marine water affecting organic matter processing and microbial community functions in</a:t>
            </a:r>
          </a:p>
          <a:p>
            <a:r>
              <a:rPr lang="en-US" sz="4800" dirty="0">
                <a:latin typeface="Arial" panose="020B0604020202020204" pitchFamily="34" charset="0"/>
                <a:cs typeface="Arial" panose="020B0604020202020204" pitchFamily="34" charset="0"/>
              </a:rPr>
              <a:t>wetland ecosystems exposed to varying disturbance legacies?</a:t>
            </a:r>
          </a:p>
          <a:p>
            <a:endParaRPr lang="en-US" sz="4800" dirty="0">
              <a:latin typeface="Arial" panose="020B0604020202020204" pitchFamily="34" charset="0"/>
              <a:cs typeface="Arial" panose="020B0604020202020204" pitchFamily="34" charset="0"/>
            </a:endParaRPr>
          </a:p>
          <a:p>
            <a:r>
              <a:rPr lang="en-US" sz="4800" dirty="0">
                <a:latin typeface="Arial" panose="020B0604020202020204" pitchFamily="34" charset="0"/>
                <a:cs typeface="Arial" panose="020B0604020202020204" pitchFamily="34" charset="0"/>
              </a:rPr>
              <a:t>Question 6 (Eco-Geomorphology): How do increases in marine and freshwater presses and pulses interact with disturbance legacies to drive fluxes and net ecosystem storage of carbon that influence resilience and trajectories of coastal wetlands?</a:t>
            </a:r>
          </a:p>
          <a:p>
            <a:endParaRPr lang="en-US" sz="4800" dirty="0">
              <a:latin typeface="Arial" panose="020B0604020202020204" pitchFamily="34" charset="0"/>
              <a:cs typeface="Arial" panose="020B0604020202020204" pitchFamily="34" charset="0"/>
            </a:endParaRPr>
          </a:p>
          <a:p>
            <a:r>
              <a:rPr lang="en-US" sz="4800" dirty="0">
                <a:latin typeface="Arial" panose="020B0604020202020204" pitchFamily="34" charset="0"/>
                <a:cs typeface="Arial" panose="020B0604020202020204" pitchFamily="34" charset="0"/>
              </a:rPr>
              <a:t>Question 7 (Social-Ecological Landscape): How do disturbance legacies, climate impacts and restoration activities impact values of ecosystem services and decisions that drive social-ecological resilience in urban coastal communities?</a:t>
            </a:r>
          </a:p>
        </p:txBody>
      </p:sp>
      <p:pic>
        <p:nvPicPr>
          <p:cNvPr id="1025" name="Picture 1" descr="page10image59167616">
            <a:extLst>
              <a:ext uri="{FF2B5EF4-FFF2-40B4-BE49-F238E27FC236}">
                <a16:creationId xmlns:a16="http://schemas.microsoft.com/office/drawing/2014/main" id="{878E05CA-D82F-4537-3D17-42DC2F5BDE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5100" cy="2159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CA42C9F-38F4-7712-8571-D46386C82124}"/>
              </a:ext>
            </a:extLst>
          </p:cNvPr>
          <p:cNvSpPr txBox="1"/>
          <p:nvPr/>
        </p:nvSpPr>
        <p:spPr>
          <a:xfrm>
            <a:off x="28015189" y="22700637"/>
            <a:ext cx="18302354" cy="353943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Conceptual Framework &amp; Theoretical Context of FCE V</a:t>
            </a:r>
            <a:r>
              <a:rPr lang="en-US" sz="2800" dirty="0">
                <a:latin typeface="Arial" panose="020B0604020202020204" pitchFamily="34" charset="0"/>
                <a:cs typeface="Arial" panose="020B0604020202020204" pitchFamily="34" charset="0"/>
              </a:rPr>
              <a:t>. (1) Changing frequency and intensity of rainfall, temperature, and storms influence (2) hydrologic presses (solid arrows) and pulses (dashed arrows) from fresh (blue) and marine (green) sources that can cause (3) disturbance legacies (e.g., eutrophic and/or open-water state) that influence how (4) social-ecological systems are structured and how they function to influence (5) resilience and ecosystem development trajectories (colored arrows: yellow increasing, gray maintaining, red declining; </a:t>
            </a:r>
            <a:r>
              <a:rPr lang="en-US" sz="2800" dirty="0" err="1">
                <a:latin typeface="Arial" panose="020B0604020202020204" pitchFamily="34" charset="0"/>
                <a:cs typeface="Arial" panose="020B0604020202020204" pitchFamily="34" charset="0"/>
              </a:rPr>
              <a:t>Kominoski</a:t>
            </a:r>
            <a:r>
              <a:rPr lang="en-US" sz="2800" dirty="0">
                <a:latin typeface="Arial" panose="020B0604020202020204" pitchFamily="34" charset="0"/>
                <a:cs typeface="Arial" panose="020B0604020202020204" pitchFamily="34" charset="0"/>
              </a:rPr>
              <a:t> et al., 2018). Human decisions and values about water and dynamic structure and function of natural ecosystems feedback to influence available ecosystem services and maintain soil and sediment elevation feedbacks that determine resilience and trajectories over time. Figure by Hiram Henriquez, Univ. of Miami.</a:t>
            </a:r>
          </a:p>
        </p:txBody>
      </p:sp>
      <p:pic>
        <p:nvPicPr>
          <p:cNvPr id="3" name="Picture 2">
            <a:extLst>
              <a:ext uri="{FF2B5EF4-FFF2-40B4-BE49-F238E27FC236}">
                <a16:creationId xmlns:a16="http://schemas.microsoft.com/office/drawing/2014/main" id="{FF87F7D5-9522-5EF0-2B22-89C4034938E9}"/>
              </a:ext>
            </a:extLst>
          </p:cNvPr>
          <p:cNvPicPr>
            <a:picLocks noChangeAspect="1"/>
          </p:cNvPicPr>
          <p:nvPr/>
        </p:nvPicPr>
        <p:blipFill>
          <a:blip r:embed="rId5"/>
          <a:stretch>
            <a:fillRect/>
          </a:stretch>
        </p:blipFill>
        <p:spPr>
          <a:xfrm>
            <a:off x="27692522" y="6792280"/>
            <a:ext cx="17888933" cy="16135116"/>
          </a:xfrm>
          <a:prstGeom prst="rect">
            <a:avLst/>
          </a:prstGeom>
        </p:spPr>
      </p:pic>
      <p:pic>
        <p:nvPicPr>
          <p:cNvPr id="8" name="Picture 7">
            <a:extLst>
              <a:ext uri="{FF2B5EF4-FFF2-40B4-BE49-F238E27FC236}">
                <a16:creationId xmlns:a16="http://schemas.microsoft.com/office/drawing/2014/main" id="{AD0EA109-B9BA-1526-DF32-2B1B988D91E6}"/>
              </a:ext>
            </a:extLst>
          </p:cNvPr>
          <p:cNvPicPr>
            <a:picLocks noChangeAspect="1"/>
          </p:cNvPicPr>
          <p:nvPr/>
        </p:nvPicPr>
        <p:blipFill>
          <a:blip r:embed="rId6"/>
          <a:stretch>
            <a:fillRect/>
          </a:stretch>
        </p:blipFill>
        <p:spPr>
          <a:xfrm>
            <a:off x="28524121" y="27018050"/>
            <a:ext cx="4478297" cy="3509587"/>
          </a:xfrm>
          <a:prstGeom prst="rect">
            <a:avLst/>
          </a:prstGeom>
        </p:spPr>
      </p:pic>
    </p:spTree>
    <p:extLst>
      <p:ext uri="{BB962C8B-B14F-4D97-AF65-F5344CB8AC3E}">
        <p14:creationId xmlns:p14="http://schemas.microsoft.com/office/powerpoint/2010/main" val="6799837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1065</TotalTime>
  <Words>480</Words>
  <Application>Microsoft Macintosh PowerPoint</Application>
  <PresentationFormat>Custom</PresentationFormat>
  <Paragraphs>22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G Rugge</dc:creator>
  <cp:lastModifiedBy>Michael G Rugge</cp:lastModifiedBy>
  <cp:revision>27</cp:revision>
  <dcterms:created xsi:type="dcterms:W3CDTF">2020-10-16T15:55:22Z</dcterms:created>
  <dcterms:modified xsi:type="dcterms:W3CDTF">2026-02-12T19:54:35Z</dcterms:modified>
</cp:coreProperties>
</file>